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67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53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15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46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31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51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58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8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47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09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BEB0-8DB3-4064-85BD-946CDCB90CDB}" type="datetimeFigureOut">
              <a:rPr lang="fr-FR" smtClean="0"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E87F-D233-446B-904F-032EC0EEBA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54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fdffdfdg.com/" TargetMode="External"/><Relationship Id="rId2" Type="http://schemas.openxmlformats.org/officeDocument/2006/relationships/hyperlink" Target="http://link.bzh/1234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fdffdfdg.com/" TargetMode="External"/><Relationship Id="rId2" Type="http://schemas.openxmlformats.org/officeDocument/2006/relationships/hyperlink" Target="http://link.bzh/123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Projet </a:t>
            </a:r>
            <a:r>
              <a:rPr lang="fr-FR" dirty="0" err="1" smtClean="0"/>
              <a:t>breizhlink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8 :  Page Raccourcir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98804" y="1546984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Déconnexion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796135" y="2780928"/>
            <a:ext cx="1399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Mon compte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4419705" y="2780928"/>
            <a:ext cx="130442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18" name="Rectangle 17"/>
          <p:cNvSpPr/>
          <p:nvPr/>
        </p:nvSpPr>
        <p:spPr>
          <a:xfrm>
            <a:off x="1048804" y="3366266"/>
            <a:ext cx="121894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à raccourcir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5724128" y="4438058"/>
            <a:ext cx="230425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300192" y="3356992"/>
            <a:ext cx="1728192" cy="923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2449825" y="4535218"/>
            <a:ext cx="28803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771800" y="4426089"/>
            <a:ext cx="2902411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Sécurisée par mot de passe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405994" y="3540338"/>
            <a:ext cx="3744416" cy="55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843808" y="4911435"/>
            <a:ext cx="3456384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Valable du                               au 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4139952" y="4939152"/>
            <a:ext cx="1152128" cy="362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6172178" y="4939152"/>
            <a:ext cx="1152128" cy="362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449825" y="5085184"/>
            <a:ext cx="249968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468857" y="5453608"/>
            <a:ext cx="249968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862454" y="5381600"/>
            <a:ext cx="3456384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Max                           Clics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3480093" y="5453608"/>
            <a:ext cx="1152128" cy="362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468857" y="5935146"/>
            <a:ext cx="249968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904029" y="5877272"/>
            <a:ext cx="3456384" cy="422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Valable jusqu’au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4612751" y="5842312"/>
            <a:ext cx="230425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449825" y="4100281"/>
            <a:ext cx="28803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2718825" y="4113779"/>
            <a:ext cx="1296144" cy="4214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Captcha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471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9 :  Visite d’un lien </a:t>
            </a:r>
            <a:r>
              <a:rPr lang="fr-FR" sz="3200" dirty="0" err="1" smtClean="0"/>
              <a:t>Breizh</a:t>
            </a:r>
            <a:r>
              <a:rPr lang="fr-FR" sz="3200" dirty="0" smtClean="0"/>
              <a:t> </a:t>
            </a:r>
            <a:r>
              <a:rPr lang="fr-FR" sz="3200" dirty="0" err="1" smtClean="0"/>
              <a:t>link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13662" y="1597626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048804" y="3366266"/>
            <a:ext cx="2227052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demandée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4278947" y="4173309"/>
            <a:ext cx="1497124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627785" y="4113877"/>
            <a:ext cx="2232248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 de passe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193470" y="3540338"/>
            <a:ext cx="1810578" cy="556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http://link.bzh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41" name="Rectangle 40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  <p:sp>
        <p:nvSpPr>
          <p:cNvPr id="42" name="Rectangle 41"/>
          <p:cNvSpPr/>
          <p:nvPr/>
        </p:nvSpPr>
        <p:spPr>
          <a:xfrm>
            <a:off x="5873287" y="4143034"/>
            <a:ext cx="1043720" cy="51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Ouvrir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28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9 :  Visite d’un lien </a:t>
            </a:r>
            <a:r>
              <a:rPr lang="fr-FR" sz="3200" dirty="0" err="1" smtClean="0"/>
              <a:t>Breizh</a:t>
            </a:r>
            <a:r>
              <a:rPr lang="fr-FR" sz="3200" dirty="0" smtClean="0"/>
              <a:t> </a:t>
            </a:r>
            <a:r>
              <a:rPr lang="fr-FR" sz="3200" dirty="0" err="1" smtClean="0"/>
              <a:t>link</a:t>
            </a:r>
            <a:r>
              <a:rPr lang="fr-FR" sz="3200" dirty="0" smtClean="0"/>
              <a:t> avec </a:t>
            </a:r>
            <a:r>
              <a:rPr lang="fr-FR" sz="3200" dirty="0" err="1" smtClean="0"/>
              <a:t>captcha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13662" y="1597626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048804" y="3366266"/>
            <a:ext cx="2227052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demandée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4278947" y="4173309"/>
            <a:ext cx="1497124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162330" y="4113877"/>
            <a:ext cx="2116618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Tapez le code présent sur l’image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193470" y="3540338"/>
            <a:ext cx="1810578" cy="556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http://link.bzh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41" name="Rectangle 40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  <p:sp>
        <p:nvSpPr>
          <p:cNvPr id="42" name="Rectangle 41"/>
          <p:cNvSpPr/>
          <p:nvPr/>
        </p:nvSpPr>
        <p:spPr>
          <a:xfrm>
            <a:off x="5873287" y="4143034"/>
            <a:ext cx="1043720" cy="51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Ouvrir</a:t>
            </a:r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8847"/>
            <a:ext cx="1038369" cy="34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9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10 :  Visite d’un lien </a:t>
            </a:r>
            <a:r>
              <a:rPr lang="fr-FR" sz="3200" dirty="0" err="1" smtClean="0"/>
              <a:t>Breizh</a:t>
            </a:r>
            <a:r>
              <a:rPr lang="fr-FR" sz="3200" dirty="0" smtClean="0"/>
              <a:t> </a:t>
            </a:r>
            <a:r>
              <a:rPr lang="fr-FR" sz="3200" dirty="0" err="1" smtClean="0"/>
              <a:t>link</a:t>
            </a:r>
            <a:r>
              <a:rPr lang="fr-FR" sz="3200" dirty="0" smtClean="0"/>
              <a:t> – intervalle de temps </a:t>
            </a:r>
            <a:r>
              <a:rPr lang="fr-FR" sz="3200" dirty="0" err="1" smtClean="0"/>
              <a:t>eronné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13662" y="1597626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048804" y="3366266"/>
            <a:ext cx="2227052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demandée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2162330" y="4113877"/>
            <a:ext cx="5041962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Désolée, cette URL n’est plus disponible !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193470" y="3540338"/>
            <a:ext cx="1810578" cy="556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http://link.bzh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41" name="Rectangle 40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03129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11 :  Page Statistiques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98804" y="1546984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Déconnexion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796135" y="2780928"/>
            <a:ext cx="1399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Mon compte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4419705" y="2780928"/>
            <a:ext cx="130442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717751" y="3530625"/>
            <a:ext cx="2566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URLs</a:t>
            </a:r>
            <a:r>
              <a:rPr lang="fr-FR" dirty="0" smtClean="0"/>
              <a:t> </a:t>
            </a:r>
            <a:r>
              <a:rPr lang="fr-FR" dirty="0" err="1" smtClean="0"/>
              <a:t>Breizhlink</a:t>
            </a:r>
            <a:endParaRPr lang="fr-FR" dirty="0" smtClean="0"/>
          </a:p>
          <a:p>
            <a:r>
              <a:rPr lang="fr-FR" dirty="0" smtClean="0">
                <a:hlinkClick r:id="rId2"/>
              </a:rPr>
              <a:t>http://link.bzh/12345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072577" y="3530625"/>
            <a:ext cx="2566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Vos URL </a:t>
            </a:r>
            <a:r>
              <a:rPr lang="fr-FR" dirty="0" err="1" smtClean="0"/>
              <a:t>Breizhlink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http://dfdffdfdg.com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317570" y="3530624"/>
            <a:ext cx="2566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Date de création</a:t>
            </a:r>
          </a:p>
          <a:p>
            <a:r>
              <a:rPr lang="fr-FR" dirty="0" smtClean="0">
                <a:hlinkClick r:id="rId3"/>
              </a:rPr>
              <a:t>http://dfdffdfdg.com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596336" y="3523290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Retour liste des URL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8"/>
            <a:ext cx="4392487" cy="235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51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Interface 1 :  Soumission d’un lien à raccourcir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8804" y="3933056"/>
            <a:ext cx="121894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à raccourcir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411760" y="3933056"/>
            <a:ext cx="37444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13" name="Rectangle 12"/>
          <p:cNvSpPr/>
          <p:nvPr/>
        </p:nvSpPr>
        <p:spPr>
          <a:xfrm>
            <a:off x="2267744" y="580526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15" name="Rectangle 14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6300192" y="3923782"/>
            <a:ext cx="1728192" cy="923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449825" y="5102008"/>
            <a:ext cx="28803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771800" y="4992879"/>
            <a:ext cx="2902411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Sécurisée avec mot de passe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807020" y="5445224"/>
            <a:ext cx="5365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Créer un compte pour voir nos autres options possibles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00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Interface 2 :  Après coche sur la </a:t>
            </a:r>
            <a:r>
              <a:rPr lang="fr-FR" sz="3200" dirty="0" err="1" smtClean="0"/>
              <a:t>checkbox</a:t>
            </a:r>
            <a:r>
              <a:rPr lang="fr-FR" sz="3200" dirty="0" smtClean="0"/>
              <a:t>« Sécurisée avec mot de passe »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8804" y="3933056"/>
            <a:ext cx="121894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à raccourcir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724128" y="5004848"/>
            <a:ext cx="2304256" cy="65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13" name="Rectangle 12"/>
          <p:cNvSpPr/>
          <p:nvPr/>
        </p:nvSpPr>
        <p:spPr>
          <a:xfrm>
            <a:off x="2449825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15" name="Rectangle 14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6300192" y="3923782"/>
            <a:ext cx="1728192" cy="923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449825" y="5102008"/>
            <a:ext cx="28803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771800" y="4992879"/>
            <a:ext cx="2902411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Sécurisée avec mot de passe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915816" y="5568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2835182" y="5843609"/>
            <a:ext cx="5365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Créer un compte pour voir nos autres options possibles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411760" y="3933056"/>
            <a:ext cx="37444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77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Interface 3 :  Après clic sur Raccourcir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66187" y="3933056"/>
            <a:ext cx="121894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à raccourcir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724128" y="5004848"/>
            <a:ext cx="2304256" cy="65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15" name="Rectangle 14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6300192" y="3923782"/>
            <a:ext cx="1728192" cy="923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449825" y="5102008"/>
            <a:ext cx="28803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1800" y="4992879"/>
            <a:ext cx="2902411" cy="576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Sécurisée avec mot de passe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915816" y="5568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2805837" y="6372036"/>
            <a:ext cx="5365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Créer un compte pour voir nos autres options possibles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2087725" y="3933056"/>
            <a:ext cx="3996443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http://urltroplongue.com/pleindelettres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93840" y="5669638"/>
            <a:ext cx="5434543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Votre url raccourcie 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4597758" y="5813648"/>
            <a:ext cx="3430626" cy="423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http://link.bzh/XYZA456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3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4 :  Après coche sur la </a:t>
            </a:r>
            <a:r>
              <a:rPr lang="fr-FR" sz="3200" dirty="0" err="1" smtClean="0"/>
              <a:t>checkbox</a:t>
            </a:r>
            <a:r>
              <a:rPr lang="fr-FR" sz="3200" dirty="0" smtClean="0"/>
              <a:t>« Sécurisée avec mot de passe »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547518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8804" y="3933056"/>
            <a:ext cx="121894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à raccourcir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411760" y="3933056"/>
            <a:ext cx="37444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15" name="Rectangle 14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6300192" y="3923782"/>
            <a:ext cx="1728192" cy="923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267744" y="5661248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Mentions légales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411760" y="4941168"/>
            <a:ext cx="37444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http://link.bzh/XYZA456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2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5 :  Création d’un compte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547518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8804" y="3573016"/>
            <a:ext cx="1218940" cy="6969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Email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411760" y="3695182"/>
            <a:ext cx="374441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6084168" y="2780928"/>
            <a:ext cx="112012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Mot de passe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Connexion</a:t>
            </a:r>
            <a:endParaRPr lang="fr-FR" sz="1200" dirty="0"/>
          </a:p>
        </p:txBody>
      </p:sp>
      <p:sp>
        <p:nvSpPr>
          <p:cNvPr id="15" name="Rectangle 14"/>
          <p:cNvSpPr/>
          <p:nvPr/>
        </p:nvSpPr>
        <p:spPr>
          <a:xfrm>
            <a:off x="4427984" y="2780928"/>
            <a:ext cx="15481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Login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6300752" y="3690545"/>
            <a:ext cx="1728192" cy="923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Créer un compte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267744" y="5661248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1043608" y="4026768"/>
            <a:ext cx="121894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 de passe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411760" y="4269983"/>
            <a:ext cx="374441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608" y="4847455"/>
            <a:ext cx="1218940" cy="6711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Champs à remplir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2411760" y="4847456"/>
            <a:ext cx="3744416" cy="457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30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6 :  Clic sur Créer d’un compte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547518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8804" y="4221088"/>
            <a:ext cx="6619540" cy="8640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Bonjour XXX, </a:t>
            </a:r>
          </a:p>
          <a:p>
            <a:pPr algn="ctr"/>
            <a:r>
              <a:rPr lang="fr-FR" dirty="0"/>
              <a:t> </a:t>
            </a:r>
            <a:r>
              <a:rPr lang="fr-FR" dirty="0" smtClean="0"/>
              <a:t>vous pouvez désormais accéder à toutes nos options de création d’URL raccourcies </a:t>
            </a:r>
          </a:p>
          <a:p>
            <a:pPr algn="ctr"/>
            <a:r>
              <a:rPr lang="fr-FR" dirty="0" smtClean="0"/>
              <a:t>Avec mot de passe</a:t>
            </a:r>
          </a:p>
          <a:p>
            <a:pPr algn="ctr"/>
            <a:r>
              <a:rPr lang="fr-FR" dirty="0" smtClean="0"/>
              <a:t>Avec mot de passe différents</a:t>
            </a:r>
          </a:p>
          <a:p>
            <a:pPr algn="ctr"/>
            <a:r>
              <a:rPr lang="fr-FR" dirty="0" smtClean="0"/>
              <a:t>A durée limitée</a:t>
            </a:r>
          </a:p>
          <a:p>
            <a:pPr algn="ctr"/>
            <a:r>
              <a:rPr lang="fr-FR" dirty="0" smtClean="0"/>
              <a:t>A durée périodique</a:t>
            </a:r>
          </a:p>
          <a:p>
            <a:pPr algn="ctr"/>
            <a:r>
              <a:rPr lang="fr-FR" dirty="0" smtClean="0"/>
              <a:t>Création par lots</a:t>
            </a:r>
          </a:p>
          <a:p>
            <a:pPr algn="ctr"/>
            <a:r>
              <a:rPr lang="fr-FR" dirty="0" smtClean="0"/>
              <a:t>Visualisation des statistiques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Déonnexion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796135" y="2780928"/>
            <a:ext cx="1399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Mon compte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4419705" y="2780928"/>
            <a:ext cx="130442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7170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7 :  Clic sur Mon compte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67544" y="1547518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Déconnexion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796135" y="2780928"/>
            <a:ext cx="1399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Mon compte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4419705" y="2780928"/>
            <a:ext cx="130442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2339752" y="3690618"/>
            <a:ext cx="151216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Informations personnelles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388168" y="3699552"/>
            <a:ext cx="151216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Mes URL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73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Interface 7 :  Page Mes URL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98804" y="1546984"/>
            <a:ext cx="828092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568" y="1700808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1880" y="1700808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Publicité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Accueil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1475657" y="278092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Présentation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278092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Création d’un compte</a:t>
            </a:r>
            <a:endParaRPr lang="fr-FR" sz="1200" dirty="0"/>
          </a:p>
        </p:txBody>
      </p:sp>
      <p:sp>
        <p:nvSpPr>
          <p:cNvPr id="14" name="Rectangle 13"/>
          <p:cNvSpPr/>
          <p:nvPr/>
        </p:nvSpPr>
        <p:spPr>
          <a:xfrm>
            <a:off x="7324306" y="2780928"/>
            <a:ext cx="11201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Déconnexion</a:t>
            </a:r>
            <a:endParaRPr lang="fr-FR" sz="1200" dirty="0"/>
          </a:p>
        </p:txBody>
      </p:sp>
      <p:sp>
        <p:nvSpPr>
          <p:cNvPr id="17" name="Rectangle 16"/>
          <p:cNvSpPr/>
          <p:nvPr/>
        </p:nvSpPr>
        <p:spPr>
          <a:xfrm>
            <a:off x="2110983" y="6165304"/>
            <a:ext cx="5056562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Devenir partenaires -  CGV - Mentions légales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796135" y="2780928"/>
            <a:ext cx="13998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Mon compte</a:t>
            </a:r>
            <a:endParaRPr lang="fr-FR" sz="1200" dirty="0"/>
          </a:p>
        </p:txBody>
      </p:sp>
      <p:sp>
        <p:nvSpPr>
          <p:cNvPr id="24" name="Rectangle 23"/>
          <p:cNvSpPr/>
          <p:nvPr/>
        </p:nvSpPr>
        <p:spPr>
          <a:xfrm>
            <a:off x="4419705" y="2780928"/>
            <a:ext cx="130442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Raccourcir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717751" y="3530625"/>
            <a:ext cx="2566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URLs</a:t>
            </a:r>
            <a:r>
              <a:rPr lang="fr-FR" dirty="0" smtClean="0"/>
              <a:t> </a:t>
            </a:r>
            <a:r>
              <a:rPr lang="fr-FR" dirty="0" err="1" smtClean="0"/>
              <a:t>Breizhlink</a:t>
            </a:r>
            <a:endParaRPr lang="fr-FR" dirty="0" smtClean="0"/>
          </a:p>
          <a:p>
            <a:r>
              <a:rPr lang="fr-FR" dirty="0" smtClean="0">
                <a:hlinkClick r:id="rId2"/>
              </a:rPr>
              <a:t>http://link.bzh/12345</a:t>
            </a:r>
            <a:endParaRPr lang="fr-FR" dirty="0" smtClean="0"/>
          </a:p>
          <a:p>
            <a:r>
              <a:rPr lang="fr-FR" dirty="0" smtClean="0"/>
              <a:t>http://link.bzh/12347</a:t>
            </a:r>
          </a:p>
          <a:p>
            <a:r>
              <a:rPr lang="fr-FR" dirty="0" smtClean="0"/>
              <a:t>http://link.bzh/12348</a:t>
            </a:r>
          </a:p>
          <a:p>
            <a:r>
              <a:rPr lang="fr-FR" dirty="0" smtClean="0"/>
              <a:t>http://link.bzh/12349</a:t>
            </a:r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072577" y="3530625"/>
            <a:ext cx="25667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Vos URL </a:t>
            </a:r>
            <a:r>
              <a:rPr lang="fr-FR" dirty="0" err="1" smtClean="0"/>
              <a:t>Breizhlink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http://dfdffdfdg.com</a:t>
            </a:r>
            <a:endParaRPr lang="fr-FR" dirty="0" smtClean="0"/>
          </a:p>
          <a:p>
            <a:r>
              <a:rPr lang="fr-FR" dirty="0" smtClean="0"/>
              <a:t>http://dfdfgfgg.com</a:t>
            </a:r>
          </a:p>
          <a:p>
            <a:r>
              <a:rPr lang="fr-FR" dirty="0" smtClean="0"/>
              <a:t>http://dfddgdfdg.com</a:t>
            </a:r>
          </a:p>
          <a:p>
            <a:r>
              <a:rPr lang="fr-FR" dirty="0" smtClean="0"/>
              <a:t>http://dgfdg.com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317570" y="3530624"/>
            <a:ext cx="25667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Date de création</a:t>
            </a:r>
          </a:p>
          <a:p>
            <a:r>
              <a:rPr lang="fr-FR" dirty="0" smtClean="0">
                <a:hlinkClick r:id="rId3"/>
              </a:rPr>
              <a:t>http://dfdffdfdg.com</a:t>
            </a:r>
            <a:endParaRPr lang="fr-FR" dirty="0" smtClean="0"/>
          </a:p>
          <a:p>
            <a:r>
              <a:rPr lang="fr-FR" dirty="0" smtClean="0"/>
              <a:t>http://dfdfgfgg.com</a:t>
            </a:r>
          </a:p>
          <a:p>
            <a:r>
              <a:rPr lang="fr-FR" dirty="0" smtClean="0"/>
              <a:t>http://dfddgdfdg.com</a:t>
            </a:r>
          </a:p>
          <a:p>
            <a:r>
              <a:rPr lang="fr-FR" dirty="0" smtClean="0"/>
              <a:t>http://dgfdg.com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596336" y="3523290"/>
            <a:ext cx="8640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Stats</a:t>
            </a:r>
            <a:endParaRPr lang="fr-FR" dirty="0" smtClean="0"/>
          </a:p>
          <a:p>
            <a:r>
              <a:rPr lang="fr-FR" dirty="0" smtClean="0"/>
              <a:t>Voir</a:t>
            </a:r>
          </a:p>
          <a:p>
            <a:r>
              <a:rPr lang="fr-FR" dirty="0" smtClean="0"/>
              <a:t>Voir</a:t>
            </a:r>
          </a:p>
          <a:p>
            <a:r>
              <a:rPr lang="fr-FR" dirty="0" smtClean="0"/>
              <a:t>Voir</a:t>
            </a:r>
          </a:p>
          <a:p>
            <a:r>
              <a:rPr lang="fr-FR" dirty="0" smtClean="0"/>
              <a:t>Voir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05701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504</Words>
  <Application>Microsoft Office PowerPoint</Application>
  <PresentationFormat>Affichage à l'écran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Projet breizhlink</vt:lpstr>
      <vt:lpstr>Interface 1 :  Soumission d’un lien à raccourcir</vt:lpstr>
      <vt:lpstr>Interface 2 :  Après coche sur la checkbox« Sécurisée avec mot de passe »</vt:lpstr>
      <vt:lpstr>Interface 3 :  Après clic sur Raccourcir</vt:lpstr>
      <vt:lpstr>Interface 4 :  Après coche sur la checkbox« Sécurisée avec mot de passe »</vt:lpstr>
      <vt:lpstr>Interface 5 :  Création d’un compte</vt:lpstr>
      <vt:lpstr>Interface 6 :  Clic sur Créer d’un compte</vt:lpstr>
      <vt:lpstr>Interface 7 :  Clic sur Mon compte</vt:lpstr>
      <vt:lpstr>Interface 7 :  Page Mes URL</vt:lpstr>
      <vt:lpstr>Interface 8 :  Page Raccourcir</vt:lpstr>
      <vt:lpstr>Interface 9 :  Visite d’un lien Breizh link</vt:lpstr>
      <vt:lpstr>Interface 9 :  Visite d’un lien Breizh link avec captcha</vt:lpstr>
      <vt:lpstr>Interface 10 :  Visite d’un lien Breizh link – intervalle de temps eronné</vt:lpstr>
      <vt:lpstr>Interface 11 :  Page Statistiques</vt:lpstr>
    </vt:vector>
  </TitlesOfParts>
  <Company>ISTIC/ESIR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breizhlink</dc:title>
  <dc:creator>vsans</dc:creator>
  <cp:lastModifiedBy>vsans</cp:lastModifiedBy>
  <cp:revision>15</cp:revision>
  <cp:lastPrinted>2017-01-20T12:55:15Z</cp:lastPrinted>
  <dcterms:created xsi:type="dcterms:W3CDTF">2017-01-20T12:12:05Z</dcterms:created>
  <dcterms:modified xsi:type="dcterms:W3CDTF">2017-01-20T13:02:09Z</dcterms:modified>
</cp:coreProperties>
</file>